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3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4.xml" ContentType="application/vnd.openxmlformats-officedocument.presentationml.tags+xml"/>
  <Override PartName="/ppt/notesSlides/notesSlide21.xml" ContentType="application/vnd.openxmlformats-officedocument.presentationml.notesSlide+xml"/>
  <Override PartName="/ppt/tags/tag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8"/>
  </p:notesMasterIdLst>
  <p:sldIdLst>
    <p:sldId id="386" r:id="rId2"/>
    <p:sldId id="578" r:id="rId3"/>
    <p:sldId id="456" r:id="rId4"/>
    <p:sldId id="579" r:id="rId5"/>
    <p:sldId id="329" r:id="rId6"/>
    <p:sldId id="328" r:id="rId7"/>
    <p:sldId id="372" r:id="rId8"/>
    <p:sldId id="545" r:id="rId9"/>
    <p:sldId id="457" r:id="rId10"/>
    <p:sldId id="360" r:id="rId11"/>
    <p:sldId id="366" r:id="rId12"/>
    <p:sldId id="367" r:id="rId13"/>
    <p:sldId id="368" r:id="rId14"/>
    <p:sldId id="294" r:id="rId15"/>
    <p:sldId id="548" r:id="rId16"/>
    <p:sldId id="556" r:id="rId17"/>
    <p:sldId id="458" r:id="rId18"/>
    <p:sldId id="459" r:id="rId19"/>
    <p:sldId id="345" r:id="rId20"/>
    <p:sldId id="303" r:id="rId21"/>
    <p:sldId id="338" r:id="rId22"/>
    <p:sldId id="450" r:id="rId23"/>
    <p:sldId id="460" r:id="rId24"/>
    <p:sldId id="510" r:id="rId25"/>
    <p:sldId id="270" r:id="rId26"/>
    <p:sldId id="299" r:id="rId27"/>
    <p:sldId id="305" r:id="rId28"/>
    <p:sldId id="306" r:id="rId29"/>
    <p:sldId id="511" r:id="rId30"/>
    <p:sldId id="543" r:id="rId31"/>
    <p:sldId id="512" r:id="rId32"/>
    <p:sldId id="513" r:id="rId33"/>
    <p:sldId id="514" r:id="rId34"/>
    <p:sldId id="528" r:id="rId35"/>
    <p:sldId id="580" r:id="rId36"/>
    <p:sldId id="320" r:id="rId37"/>
    <p:sldId id="546" r:id="rId38"/>
    <p:sldId id="291" r:id="rId39"/>
    <p:sldId id="272" r:id="rId40"/>
    <p:sldId id="575" r:id="rId41"/>
    <p:sldId id="274" r:id="rId42"/>
    <p:sldId id="576" r:id="rId43"/>
    <p:sldId id="369" r:id="rId44"/>
    <p:sldId id="355" r:id="rId45"/>
    <p:sldId id="353" r:id="rId46"/>
    <p:sldId id="354" r:id="rId47"/>
    <p:sldId id="322" r:id="rId48"/>
    <p:sldId id="321" r:id="rId49"/>
    <p:sldId id="549" r:id="rId50"/>
    <p:sldId id="552" r:id="rId51"/>
    <p:sldId id="550" r:id="rId52"/>
    <p:sldId id="551" r:id="rId53"/>
    <p:sldId id="581" r:id="rId54"/>
    <p:sldId id="582" r:id="rId55"/>
    <p:sldId id="261" r:id="rId56"/>
    <p:sldId id="327" r:id="rId57"/>
    <p:sldId id="326" r:id="rId58"/>
    <p:sldId id="325" r:id="rId59"/>
    <p:sldId id="317" r:id="rId60"/>
    <p:sldId id="565" r:id="rId61"/>
    <p:sldId id="553" r:id="rId62"/>
    <p:sldId id="564" r:id="rId63"/>
    <p:sldId id="554" r:id="rId64"/>
    <p:sldId id="558" r:id="rId65"/>
    <p:sldId id="559" r:id="rId66"/>
    <p:sldId id="566" r:id="rId67"/>
    <p:sldId id="343" r:id="rId68"/>
    <p:sldId id="577" r:id="rId69"/>
    <p:sldId id="560" r:id="rId70"/>
    <p:sldId id="567" r:id="rId71"/>
    <p:sldId id="359" r:id="rId72"/>
    <p:sldId id="344" r:id="rId73"/>
    <p:sldId id="562" r:id="rId74"/>
    <p:sldId id="381" r:id="rId75"/>
    <p:sldId id="570" r:id="rId76"/>
    <p:sldId id="383" r:id="rId77"/>
    <p:sldId id="263" r:id="rId78"/>
    <p:sldId id="358" r:id="rId79"/>
    <p:sldId id="316" r:id="rId80"/>
    <p:sldId id="572" r:id="rId81"/>
    <p:sldId id="573" r:id="rId82"/>
    <p:sldId id="571" r:id="rId83"/>
    <p:sldId id="574" r:id="rId84"/>
    <p:sldId id="266" r:id="rId85"/>
    <p:sldId id="557" r:id="rId86"/>
    <p:sldId id="280" r:id="rId87"/>
  </p:sldIdLst>
  <p:sldSz cx="12192000" cy="6858000"/>
  <p:notesSz cx="6858000" cy="9144000"/>
  <p:custDataLst>
    <p:tags r:id="rId8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B6C4"/>
    <a:srgbClr val="C45344"/>
    <a:srgbClr val="494996"/>
    <a:srgbClr val="333387"/>
    <a:srgbClr val="5079C1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70"/>
    <p:restoredTop sz="76003"/>
  </p:normalViewPr>
  <p:slideViewPr>
    <p:cSldViewPr snapToGrid="0">
      <p:cViewPr varScale="1">
        <p:scale>
          <a:sx n="79" d="100"/>
          <a:sy n="79" d="100"/>
        </p:scale>
        <p:origin x="4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gs" Target="tags/tag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908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753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col=continent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22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C6F8-97FA-5F9E-492D-D4951161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7903-BEA9-622B-2E60-0AF2A9BD9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3AE-1F59-642E-ADE7-9B824FCE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CORRECT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4329-E19E-7900-3C35-5E3760AE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7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 USING A HIGHLIGHT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80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AC2F-DAE6-A77C-3DDE-3B18B61E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976-D2EA-523B-ADB1-4C2DAF136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1E517-DE63-BEE9-DD7C-5CA023B9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685A-6ED3-96CD-EE6A-374015568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0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3637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8/20/24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42.png"/><Relationship Id="rId4" Type="http://schemas.openxmlformats.org/officeDocument/2006/relationships/image" Target="../media/image41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6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3.bin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43.png"/><Relationship Id="rId5" Type="http://schemas.openxmlformats.org/officeDocument/2006/relationships/image" Target="../media/image45.emf"/><Relationship Id="rId4" Type="http://schemas.openxmlformats.org/officeDocument/2006/relationships/oleObject" Target="../embeddings/oleObject4.bin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2380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7432F-7126-DC99-707C-987F0706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63F5A-FCEC-545A-66F1-069D382F7A2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B0A5-3FB9-9A93-3B65-EB377E59C6F8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2703-2DF0-AE60-5DD8-946BB4C15A5C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CD67-2406-C6B4-CBF6-B336713B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5F32-7BD1-CA44-EFD1-313F3D5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7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191538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1793242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4005579" y="2851183"/>
            <a:ext cx="238069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sz="8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Picture 2" descr="A person smiling in a suit&#10;&#10;Description automatically generated">
            <a:extLst>
              <a:ext uri="{FF2B5EF4-FFF2-40B4-BE49-F238E27FC236}">
                <a16:creationId xmlns:a16="http://schemas.microsoft.com/office/drawing/2014/main" id="{B0623689-6229-FEE5-754D-78E9A67EEB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4717" y="2568767"/>
            <a:ext cx="1990370" cy="248796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0" y="870332"/>
            <a:ext cx="98887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in R using ggplot2</a:t>
            </a:r>
            <a:endParaRPr lang="en-US" sz="40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453B2FC-8BBA-517D-346B-4A477D0629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24523" y="4908978"/>
            <a:ext cx="3685217" cy="769441"/>
          </a:xfrm>
          <a:prstGeom prst="rect">
            <a:avLst/>
          </a:prstGeom>
        </p:spPr>
      </p:pic>
      <p:pic>
        <p:nvPicPr>
          <p:cNvPr id="7" name="Picture 4" descr="Center for Data and Visualization Sciences">
            <a:extLst>
              <a:ext uri="{FF2B5EF4-FFF2-40B4-BE49-F238E27FC236}">
                <a16:creationId xmlns:a16="http://schemas.microsoft.com/office/drawing/2014/main" id="{B67B1A11-9FC3-0F1E-FF47-B1A534892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098" y="4140318"/>
            <a:ext cx="1990370" cy="184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44008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pic>
        <p:nvPicPr>
          <p:cNvPr id="3" name="Picture 2" descr="A table of numbers with text&#10;&#10;Description automatically generated with medium confidence">
            <a:extLst>
              <a:ext uri="{FF2B5EF4-FFF2-40B4-BE49-F238E27FC236}">
                <a16:creationId xmlns:a16="http://schemas.microsoft.com/office/drawing/2014/main" id="{9395E5CB-73CD-A347-F7C9-5F35277B7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152" y="1855599"/>
            <a:ext cx="12449739" cy="2591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E5B08-4528-E098-C6E7-E04D0CD05444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2FFB-DF17-1371-7893-18868DA401D4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9578D-BE3F-5FDC-65C0-310E8F75180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ED3F398-4A1A-1BD3-5344-99BD34EE0E84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3019E-E38C-878F-2BC9-0F5013E1FB6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61CB9E2-83D4-2C7C-9C98-10EF1CBC6DC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A95C694-222B-58F9-4AF6-228EE26952AF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94C2110-5954-6365-6CC6-D5D84F8BC0DE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24D51C4D-5725-C5D5-BB26-977C7E812A82}"/>
              </a:ext>
            </a:extLst>
          </p:cNvPr>
          <p:cNvSpPr/>
          <p:nvPr/>
        </p:nvSpPr>
        <p:spPr>
          <a:xfrm>
            <a:off x="1568139" y="2235608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C7D8B-C000-8C5F-C8B0-C50FFF2D618A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26B8EF0-7F3F-5ACD-9378-F9B6761E9C3B}"/>
              </a:ext>
            </a:extLst>
          </p:cNvPr>
          <p:cNvSpPr/>
          <p:nvPr/>
        </p:nvSpPr>
        <p:spPr>
          <a:xfrm>
            <a:off x="4291886" y="1687800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A2738E-65F6-F029-FB32-64811DCFF4FA}"/>
              </a:ext>
            </a:extLst>
          </p:cNvPr>
          <p:cNvSpPr txBox="1"/>
          <p:nvPr/>
        </p:nvSpPr>
        <p:spPr>
          <a:xfrm>
            <a:off x="7404384" y="163771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69B65-ECDF-60B1-50EC-C25D8A2EBFA7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4219298" y="373373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39928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7938172" y="372879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8686" y="1606519"/>
            <a:ext cx="4964386" cy="491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B9678-87C3-BDAE-A955-1F7FF0565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7AB931-2731-6C1A-143A-9B56469944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71DCBB-6388-7F34-5F58-C87A4014B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A340A6-B237-EEA5-861F-0092318B7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CE3054-E1AD-7B6B-20B4-C6123CFCF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41463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|&gt; 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05145F-3138-8306-6529-98D257A9C3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4649" y="1528418"/>
            <a:ext cx="5382350" cy="5329582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380E3D-DB77-3E48-8A07-9F8BD691E153}"/>
              </a:ext>
            </a:extLst>
          </p:cNvPr>
          <p:cNvSpPr/>
          <p:nvPr/>
        </p:nvSpPr>
        <p:spPr>
          <a:xfrm>
            <a:off x="799486" y="1143566"/>
            <a:ext cx="3674543" cy="481260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filter(year == 2019) |&gt;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66FE903-988E-4CB9-8AB9-89545CC1DB40}"/>
              </a:ext>
            </a:extLst>
          </p:cNvPr>
          <p:cNvSpPr/>
          <p:nvPr/>
        </p:nvSpPr>
        <p:spPr>
          <a:xfrm>
            <a:off x="1891533" y="2069215"/>
            <a:ext cx="1927596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3AAB81E-B817-869E-BCE4-3031079C0B32}"/>
              </a:ext>
            </a:extLst>
          </p:cNvPr>
          <p:cNvSpPr/>
          <p:nvPr/>
        </p:nvSpPr>
        <p:spPr>
          <a:xfrm>
            <a:off x="1877115" y="1606391"/>
            <a:ext cx="2892884" cy="36933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B6A4BC-7BE4-F09B-54D1-B4C78B2FF076}"/>
              </a:ext>
            </a:extLst>
          </p:cNvPr>
          <p:cNvSpPr txBox="1"/>
          <p:nvPr/>
        </p:nvSpPr>
        <p:spPr>
          <a:xfrm>
            <a:off x="799486" y="162482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8C722-E1E5-E81F-9AB0-D0777A1A887E}"/>
              </a:ext>
            </a:extLst>
          </p:cNvPr>
          <p:cNvSpPr txBox="1"/>
          <p:nvPr/>
        </p:nvSpPr>
        <p:spPr>
          <a:xfrm>
            <a:off x="4684541" y="160750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AA892AD-6D1F-3CB1-590C-0F4DE870C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2047" y="1346975"/>
            <a:ext cx="5845792" cy="51820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18F62B8-34A5-10A8-E645-D894A997EF74}"/>
              </a:ext>
            </a:extLst>
          </p:cNvPr>
          <p:cNvSpPr txBox="1"/>
          <p:nvPr/>
        </p:nvSpPr>
        <p:spPr>
          <a:xfrm>
            <a:off x="484162" y="620213"/>
            <a:ext cx="6098720" cy="4593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  <a:r>
              <a:rPr lang="en-US" sz="1800" dirty="0">
                <a:solidFill>
                  <a:schemeClr val="tx1"/>
                </a:solidFill>
                <a:latin typeface="Monaco" pitchFamily="2" charset="77"/>
              </a:rPr>
              <a:t>|&gt;</a:t>
            </a:r>
          </a:p>
        </p:txBody>
      </p:sp>
    </p:spTree>
    <p:extLst>
      <p:ext uri="{BB962C8B-B14F-4D97-AF65-F5344CB8AC3E}">
        <p14:creationId xmlns:p14="http://schemas.microsoft.com/office/powerpoint/2010/main" val="3195226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66AB6-B47D-A12B-54AF-1236C4AA27A1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The Python Logo | Python Software Foundation">
            <a:extLst>
              <a:ext uri="{FF2B5EF4-FFF2-40B4-BE49-F238E27FC236}">
                <a16:creationId xmlns:a16="http://schemas.microsoft.com/office/drawing/2014/main" id="{341037DE-3D88-07DD-4DD2-488FE17DDA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77023"/>
            <a:ext cx="5545720" cy="1873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5FB832-07BE-B0A4-0650-0E5E6AF284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897" y="3130906"/>
            <a:ext cx="3706542" cy="287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FA67439-2623-7598-56C6-B8B143630F57}"/>
              </a:ext>
            </a:extLst>
          </p:cNvPr>
          <p:cNvSpPr txBox="1"/>
          <p:nvPr/>
        </p:nvSpPr>
        <p:spPr>
          <a:xfrm>
            <a:off x="5545720" y="2934704"/>
            <a:ext cx="8496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21945889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316DA3-91EA-82F5-8C20-87A946ED1B77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</p:spTree>
    <p:extLst>
      <p:ext uri="{BB962C8B-B14F-4D97-AF65-F5344CB8AC3E}">
        <p14:creationId xmlns:p14="http://schemas.microsoft.com/office/powerpoint/2010/main" val="36002814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88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0039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37864" y="634568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6599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45195" y="5040518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777528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161B8B-CDF1-C18C-8E66-4C276175F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750" y="1383324"/>
            <a:ext cx="6072862" cy="46897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D77026-0659-CB1A-3BAC-B1FA2F00951B}"/>
              </a:ext>
            </a:extLst>
          </p:cNvPr>
          <p:cNvSpPr txBox="1"/>
          <p:nvPr/>
        </p:nvSpPr>
        <p:spPr>
          <a:xfrm>
            <a:off x="990599" y="1723148"/>
            <a:ext cx="6096000" cy="17058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happy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filter(year=2019) |&gt;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(fill=visited</a:t>
            </a:r>
            <a:r>
              <a:rPr lang="en-US" dirty="0">
                <a:latin typeface="Monaco" pitchFamily="2" charset="77"/>
              </a:rPr>
              <a:t>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E293A7-519B-F925-41A9-F05DD0604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750" y="1383323"/>
            <a:ext cx="6072862" cy="468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073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371298" y="2356805"/>
            <a:ext cx="5993704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71811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2394383"/>
            <a:ext cx="5121721" cy="87299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effectLst/>
                <a:latin typeface="SourceSansPro"/>
              </a:rPr>
              <a:t>(calls a default </a:t>
            </a:r>
            <a:r>
              <a:rPr lang="en-US" sz="2400" dirty="0" err="1">
                <a:effectLst/>
                <a:latin typeface="SourceSansPro"/>
              </a:rPr>
              <a:t>geom</a:t>
            </a:r>
            <a:r>
              <a:rPr lang="en-US" sz="24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896261" y="4745664"/>
            <a:ext cx="5199739" cy="170399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3B14C42-DBE6-82F5-4BBB-F2DE1AEC5898}"/>
              </a:ext>
            </a:extLst>
          </p:cNvPr>
          <p:cNvSpPr txBox="1"/>
          <p:nvPr/>
        </p:nvSpPr>
        <p:spPr>
          <a:xfrm>
            <a:off x="524655" y="1085909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geom_smooth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14E97A-DDEB-D54C-0B33-CE08C381355B}"/>
              </a:ext>
            </a:extLst>
          </p:cNvPr>
          <p:cNvSpPr txBox="1"/>
          <p:nvPr/>
        </p:nvSpPr>
        <p:spPr>
          <a:xfrm>
            <a:off x="524655" y="3124426"/>
            <a:ext cx="6265889" cy="1290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 </a:t>
            </a:r>
            <a:r>
              <a:rPr lang="en-US" dirty="0" err="1">
                <a:highlight>
                  <a:srgbClr val="37B6C4"/>
                </a:highlight>
                <a:latin typeface="Monaco" pitchFamily="2" charset="77"/>
              </a:rPr>
              <a:t>stat_smooth</a:t>
            </a:r>
            <a:r>
              <a:rPr lang="en-US" dirty="0">
                <a:highlight>
                  <a:srgbClr val="37B6C4"/>
                </a:highlight>
                <a:latin typeface="Monaco" pitchFamily="2" charset="77"/>
              </a:rPr>
              <a:t>() </a:t>
            </a:r>
          </a:p>
        </p:txBody>
      </p:sp>
    </p:spTree>
    <p:extLst>
      <p:ext uri="{BB962C8B-B14F-4D97-AF65-F5344CB8AC3E}">
        <p14:creationId xmlns:p14="http://schemas.microsoft.com/office/powerpoint/2010/main" val="223314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Python Visualization Landscape">
            <a:extLst>
              <a:ext uri="{FF2B5EF4-FFF2-40B4-BE49-F238E27FC236}">
                <a16:creationId xmlns:a16="http://schemas.microsoft.com/office/drawing/2014/main" id="{9266965D-89BE-0688-86BB-3AAE45BB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133" y="1189972"/>
            <a:ext cx="5356001" cy="391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r-base - Official Image | Docker Hub">
            <a:extLst>
              <a:ext uri="{FF2B5EF4-FFF2-40B4-BE49-F238E27FC236}">
                <a16:creationId xmlns:a16="http://schemas.microsoft.com/office/drawing/2014/main" id="{4318EE30-0195-1CE0-6FF0-6FD189946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184" y="2503867"/>
            <a:ext cx="983767" cy="7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Hexagon 11">
            <a:extLst>
              <a:ext uri="{FF2B5EF4-FFF2-40B4-BE49-F238E27FC236}">
                <a16:creationId xmlns:a16="http://schemas.microsoft.com/office/drawing/2014/main" id="{7BF13AFB-0583-ADDA-7C17-6064FE013A94}"/>
              </a:ext>
            </a:extLst>
          </p:cNvPr>
          <p:cNvSpPr/>
          <p:nvPr/>
        </p:nvSpPr>
        <p:spPr>
          <a:xfrm rot="5400000">
            <a:off x="10019261" y="98870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290FE9A4-83F8-D3E4-0316-12A6489666DB}"/>
              </a:ext>
            </a:extLst>
          </p:cNvPr>
          <p:cNvSpPr/>
          <p:nvPr/>
        </p:nvSpPr>
        <p:spPr>
          <a:xfrm rot="5400000">
            <a:off x="8245484" y="117497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EAB67811-5AE7-1CC3-4E3E-5D964D93FF3A}"/>
              </a:ext>
            </a:extLst>
          </p:cNvPr>
          <p:cNvSpPr/>
          <p:nvPr/>
        </p:nvSpPr>
        <p:spPr>
          <a:xfrm rot="5400000">
            <a:off x="9214921" y="421619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D407BA9F-DEFC-40E0-B423-169020DBB3BD}"/>
              </a:ext>
            </a:extLst>
          </p:cNvPr>
          <p:cNvSpPr/>
          <p:nvPr/>
        </p:nvSpPr>
        <p:spPr>
          <a:xfrm rot="5400000">
            <a:off x="9970680" y="360713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F63A4A16-7EEF-7CEA-5376-6BC3265DF84F}"/>
              </a:ext>
            </a:extLst>
          </p:cNvPr>
          <p:cNvSpPr/>
          <p:nvPr/>
        </p:nvSpPr>
        <p:spPr>
          <a:xfrm rot="5400000">
            <a:off x="9122752" y="113976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Hexagon 16">
            <a:extLst>
              <a:ext uri="{FF2B5EF4-FFF2-40B4-BE49-F238E27FC236}">
                <a16:creationId xmlns:a16="http://schemas.microsoft.com/office/drawing/2014/main" id="{20415C9C-11C7-A4F4-68FA-411347C5B2F5}"/>
              </a:ext>
            </a:extLst>
          </p:cNvPr>
          <p:cNvSpPr/>
          <p:nvPr/>
        </p:nvSpPr>
        <p:spPr>
          <a:xfrm rot="5400000">
            <a:off x="9843038" y="183110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810244E6-23D8-7F44-84C9-966975AA44C1}"/>
              </a:ext>
            </a:extLst>
          </p:cNvPr>
          <p:cNvSpPr/>
          <p:nvPr/>
        </p:nvSpPr>
        <p:spPr>
          <a:xfrm rot="5400000">
            <a:off x="7478265" y="36544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Hexagon 18">
            <a:extLst>
              <a:ext uri="{FF2B5EF4-FFF2-40B4-BE49-F238E27FC236}">
                <a16:creationId xmlns:a16="http://schemas.microsoft.com/office/drawing/2014/main" id="{3BB2A2EF-829B-EE25-31E5-38E05A9F3BCD}"/>
              </a:ext>
            </a:extLst>
          </p:cNvPr>
          <p:cNvSpPr/>
          <p:nvPr/>
        </p:nvSpPr>
        <p:spPr>
          <a:xfrm rot="5400000">
            <a:off x="8207784" y="419252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Hexagon 20">
            <a:extLst>
              <a:ext uri="{FF2B5EF4-FFF2-40B4-BE49-F238E27FC236}">
                <a16:creationId xmlns:a16="http://schemas.microsoft.com/office/drawing/2014/main" id="{12E6876A-B961-287F-A151-C6D51155C061}"/>
              </a:ext>
            </a:extLst>
          </p:cNvPr>
          <p:cNvSpPr/>
          <p:nvPr/>
        </p:nvSpPr>
        <p:spPr>
          <a:xfrm rot="5400000">
            <a:off x="7422880" y="161619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Hexagon 21">
            <a:extLst>
              <a:ext uri="{FF2B5EF4-FFF2-40B4-BE49-F238E27FC236}">
                <a16:creationId xmlns:a16="http://schemas.microsoft.com/office/drawing/2014/main" id="{1980C16B-FADE-F4E2-EC12-F73BEF58D296}"/>
              </a:ext>
            </a:extLst>
          </p:cNvPr>
          <p:cNvSpPr/>
          <p:nvPr/>
        </p:nvSpPr>
        <p:spPr>
          <a:xfrm rot="5400000">
            <a:off x="7605579" y="874199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Hexagon 22">
            <a:extLst>
              <a:ext uri="{FF2B5EF4-FFF2-40B4-BE49-F238E27FC236}">
                <a16:creationId xmlns:a16="http://schemas.microsoft.com/office/drawing/2014/main" id="{34A6F683-8241-3432-416B-29FB8060FD4C}"/>
              </a:ext>
            </a:extLst>
          </p:cNvPr>
          <p:cNvSpPr/>
          <p:nvPr/>
        </p:nvSpPr>
        <p:spPr>
          <a:xfrm rot="5400000">
            <a:off x="8720210" y="491273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Hexagon 23">
            <a:extLst>
              <a:ext uri="{FF2B5EF4-FFF2-40B4-BE49-F238E27FC236}">
                <a16:creationId xmlns:a16="http://schemas.microsoft.com/office/drawing/2014/main" id="{2FB29569-FF2D-B137-F8F8-464BDC1861AC}"/>
              </a:ext>
            </a:extLst>
          </p:cNvPr>
          <p:cNvSpPr/>
          <p:nvPr/>
        </p:nvSpPr>
        <p:spPr>
          <a:xfrm rot="5400000">
            <a:off x="10152340" y="444837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Hexagon 24">
            <a:extLst>
              <a:ext uri="{FF2B5EF4-FFF2-40B4-BE49-F238E27FC236}">
                <a16:creationId xmlns:a16="http://schemas.microsoft.com/office/drawing/2014/main" id="{E3BCC639-84A4-838D-0445-0E35FD7E6AAF}"/>
              </a:ext>
            </a:extLst>
          </p:cNvPr>
          <p:cNvSpPr/>
          <p:nvPr/>
        </p:nvSpPr>
        <p:spPr>
          <a:xfrm rot="5400000">
            <a:off x="8677387" y="50142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Hexagon 25">
            <a:extLst>
              <a:ext uri="{FF2B5EF4-FFF2-40B4-BE49-F238E27FC236}">
                <a16:creationId xmlns:a16="http://schemas.microsoft.com/office/drawing/2014/main" id="{77994092-FE6B-81A0-F207-5C1604655920}"/>
              </a:ext>
            </a:extLst>
          </p:cNvPr>
          <p:cNvSpPr/>
          <p:nvPr/>
        </p:nvSpPr>
        <p:spPr>
          <a:xfrm rot="5400000">
            <a:off x="7434882" y="4670908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6">
            <a:extLst>
              <a:ext uri="{FF2B5EF4-FFF2-40B4-BE49-F238E27FC236}">
                <a16:creationId xmlns:a16="http://schemas.microsoft.com/office/drawing/2014/main" id="{79C0D372-056A-E66B-060A-A20C3B30DA20}"/>
              </a:ext>
            </a:extLst>
          </p:cNvPr>
          <p:cNvSpPr/>
          <p:nvPr/>
        </p:nvSpPr>
        <p:spPr>
          <a:xfrm>
            <a:off x="2207898" y="1184444"/>
            <a:ext cx="6105743" cy="1644626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5743" h="1644626">
                <a:moveTo>
                  <a:pt x="6105743" y="1644626"/>
                </a:moveTo>
                <a:cubicBezTo>
                  <a:pt x="4721962" y="610483"/>
                  <a:pt x="4213303" y="136308"/>
                  <a:pt x="3199942" y="19534"/>
                </a:cubicBezTo>
                <a:cubicBezTo>
                  <a:pt x="2186581" y="-97240"/>
                  <a:pt x="598180" y="328825"/>
                  <a:pt x="0" y="784122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4A457429-F2C5-3A24-14C9-87A9FA3CFAB2}"/>
              </a:ext>
            </a:extLst>
          </p:cNvPr>
          <p:cNvSpPr/>
          <p:nvPr/>
        </p:nvSpPr>
        <p:spPr>
          <a:xfrm>
            <a:off x="4258674" y="3229175"/>
            <a:ext cx="4047659" cy="844061"/>
          </a:xfrm>
          <a:custGeom>
            <a:avLst/>
            <a:gdLst>
              <a:gd name="connsiteX0" fmla="*/ 4047659 w 4047659"/>
              <a:gd name="connsiteY0" fmla="*/ 0 h 844061"/>
              <a:gd name="connsiteX1" fmla="*/ 2417085 w 4047659"/>
              <a:gd name="connsiteY1" fmla="*/ 159860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  <a:gd name="connsiteX0" fmla="*/ 4047659 w 4047659"/>
              <a:gd name="connsiteY0" fmla="*/ 0 h 844061"/>
              <a:gd name="connsiteX1" fmla="*/ 1835194 w 4047659"/>
              <a:gd name="connsiteY1" fmla="*/ 287748 h 844061"/>
              <a:gd name="connsiteX2" fmla="*/ 19183 w 4047659"/>
              <a:gd name="connsiteY2" fmla="*/ 837667 h 844061"/>
              <a:gd name="connsiteX3" fmla="*/ 19183 w 4047659"/>
              <a:gd name="connsiteY3" fmla="*/ 837667 h 844061"/>
              <a:gd name="connsiteX4" fmla="*/ 0 w 4047659"/>
              <a:gd name="connsiteY4" fmla="*/ 844061 h 84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47659" h="844061">
                <a:moveTo>
                  <a:pt x="4047659" y="0"/>
                </a:moveTo>
                <a:cubicBezTo>
                  <a:pt x="3568078" y="10124"/>
                  <a:pt x="2506607" y="148137"/>
                  <a:pt x="1835194" y="287748"/>
                </a:cubicBezTo>
                <a:cubicBezTo>
                  <a:pt x="1163781" y="427359"/>
                  <a:pt x="19183" y="837667"/>
                  <a:pt x="19183" y="837667"/>
                </a:cubicBezTo>
                <a:lnTo>
                  <a:pt x="19183" y="837667"/>
                </a:lnTo>
                <a:lnTo>
                  <a:pt x="0" y="844061"/>
                </a:lnTo>
              </a:path>
            </a:pathLst>
          </a:custGeom>
          <a:noFill/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9FB4B4C-A118-9DD3-FF8D-5DC8B7BD89FC}"/>
              </a:ext>
            </a:extLst>
          </p:cNvPr>
          <p:cNvCxnSpPr>
            <a:cxnSpLocks/>
            <a:stCxn id="21" idx="5"/>
          </p:cNvCxnSpPr>
          <p:nvPr/>
        </p:nvCxnSpPr>
        <p:spPr>
          <a:xfrm>
            <a:off x="7856329" y="1949011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CDB048D-17A6-089E-05FB-8D577F6F6F0D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7837757" y="1307648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5DCE5F0-5532-1B5B-E0A0-170D2CD461F3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8477662" y="1608428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BD52391-BF30-78F1-12C9-B16D8C5434EA}"/>
              </a:ext>
            </a:extLst>
          </p:cNvPr>
          <p:cNvCxnSpPr>
            <a:cxnSpLocks/>
            <a:stCxn id="25" idx="0"/>
            <a:endCxn id="11" idx="0"/>
          </p:cNvCxnSpPr>
          <p:nvPr/>
        </p:nvCxnSpPr>
        <p:spPr>
          <a:xfrm>
            <a:off x="8909565" y="934869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5A4A5F9A-7920-0CB8-84FF-1D2DD98D2EB3}"/>
              </a:ext>
            </a:extLst>
          </p:cNvPr>
          <p:cNvCxnSpPr>
            <a:cxnSpLocks/>
            <a:stCxn id="16" idx="0"/>
          </p:cNvCxnSpPr>
          <p:nvPr/>
        </p:nvCxnSpPr>
        <p:spPr>
          <a:xfrm flipH="1">
            <a:off x="9094988" y="1573217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53EFDCF-FE51-7076-2508-575E775206BC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9274798" y="1321515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5A72DE85-2D9A-FD20-8227-F6F6D42AF10E}"/>
              </a:ext>
            </a:extLst>
          </p:cNvPr>
          <p:cNvCxnSpPr>
            <a:cxnSpLocks/>
            <a:stCxn id="17" idx="1"/>
          </p:cNvCxnSpPr>
          <p:nvPr/>
        </p:nvCxnSpPr>
        <p:spPr>
          <a:xfrm flipH="1">
            <a:off x="9533622" y="2163916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4" name="Straight Connector 11263">
            <a:extLst>
              <a:ext uri="{FF2B5EF4-FFF2-40B4-BE49-F238E27FC236}">
                <a16:creationId xmlns:a16="http://schemas.microsoft.com/office/drawing/2014/main" id="{41A2515B-F8B2-C00B-9F5B-9ECC134F01EA}"/>
              </a:ext>
            </a:extLst>
          </p:cNvPr>
          <p:cNvCxnSpPr>
            <a:cxnSpLocks/>
            <a:stCxn id="11268" idx="1"/>
            <a:endCxn id="11" idx="3"/>
          </p:cNvCxnSpPr>
          <p:nvPr/>
        </p:nvCxnSpPr>
        <p:spPr>
          <a:xfrm flipH="1">
            <a:off x="9556201" y="2885022"/>
            <a:ext cx="745983" cy="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69" name="Straight Connector 11268">
            <a:extLst>
              <a:ext uri="{FF2B5EF4-FFF2-40B4-BE49-F238E27FC236}">
                <a16:creationId xmlns:a16="http://schemas.microsoft.com/office/drawing/2014/main" id="{8F179191-199C-C301-C37D-084A6D84DD33}"/>
              </a:ext>
            </a:extLst>
          </p:cNvPr>
          <p:cNvCxnSpPr>
            <a:cxnSpLocks/>
            <a:stCxn id="15" idx="2"/>
          </p:cNvCxnSpPr>
          <p:nvPr/>
        </p:nvCxnSpPr>
        <p:spPr>
          <a:xfrm flipH="1" flipV="1">
            <a:off x="9492380" y="3229175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2" name="Straight Connector 11271">
            <a:extLst>
              <a:ext uri="{FF2B5EF4-FFF2-40B4-BE49-F238E27FC236}">
                <a16:creationId xmlns:a16="http://schemas.microsoft.com/office/drawing/2014/main" id="{8899FBB3-1B5A-320B-C289-6F06718E788A}"/>
              </a:ext>
            </a:extLst>
          </p:cNvPr>
          <p:cNvCxnSpPr>
            <a:cxnSpLocks/>
            <a:stCxn id="24" idx="2"/>
          </p:cNvCxnSpPr>
          <p:nvPr/>
        </p:nvCxnSpPr>
        <p:spPr>
          <a:xfrm flipH="1" flipV="1">
            <a:off x="9310929" y="3393451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4" name="Straight Connector 11273">
            <a:extLst>
              <a:ext uri="{FF2B5EF4-FFF2-40B4-BE49-F238E27FC236}">
                <a16:creationId xmlns:a16="http://schemas.microsoft.com/office/drawing/2014/main" id="{5B0D4BC6-BF70-7D3D-6189-A3D6A5EA4CF9}"/>
              </a:ext>
            </a:extLst>
          </p:cNvPr>
          <p:cNvCxnSpPr>
            <a:cxnSpLocks/>
            <a:stCxn id="14" idx="3"/>
          </p:cNvCxnSpPr>
          <p:nvPr/>
        </p:nvCxnSpPr>
        <p:spPr>
          <a:xfrm flipH="1" flipV="1">
            <a:off x="9061295" y="3488397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77" name="Straight Connector 11276">
            <a:extLst>
              <a:ext uri="{FF2B5EF4-FFF2-40B4-BE49-F238E27FC236}">
                <a16:creationId xmlns:a16="http://schemas.microsoft.com/office/drawing/2014/main" id="{3A5E1F38-760C-31D1-F743-44C8D4B6D099}"/>
              </a:ext>
            </a:extLst>
          </p:cNvPr>
          <p:cNvCxnSpPr>
            <a:cxnSpLocks/>
            <a:stCxn id="23" idx="3"/>
            <a:endCxn id="11" idx="2"/>
          </p:cNvCxnSpPr>
          <p:nvPr/>
        </p:nvCxnSpPr>
        <p:spPr>
          <a:xfrm flipH="1" flipV="1">
            <a:off x="8916296" y="3623579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0" name="Straight Connector 11279">
            <a:extLst>
              <a:ext uri="{FF2B5EF4-FFF2-40B4-BE49-F238E27FC236}">
                <a16:creationId xmlns:a16="http://schemas.microsoft.com/office/drawing/2014/main" id="{006FF4D3-2C8B-A22B-9274-CC2DA46971BD}"/>
              </a:ext>
            </a:extLst>
          </p:cNvPr>
          <p:cNvCxnSpPr>
            <a:cxnSpLocks/>
            <a:stCxn id="19" idx="3"/>
          </p:cNvCxnSpPr>
          <p:nvPr/>
        </p:nvCxnSpPr>
        <p:spPr>
          <a:xfrm flipV="1">
            <a:off x="8439962" y="3488396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3" name="Straight Connector 11282">
            <a:extLst>
              <a:ext uri="{FF2B5EF4-FFF2-40B4-BE49-F238E27FC236}">
                <a16:creationId xmlns:a16="http://schemas.microsoft.com/office/drawing/2014/main" id="{38AD2F3B-F3DE-2581-F128-3F9866A7D585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7667060" y="3369604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86" name="Straight Connector 11285">
            <a:extLst>
              <a:ext uri="{FF2B5EF4-FFF2-40B4-BE49-F238E27FC236}">
                <a16:creationId xmlns:a16="http://schemas.microsoft.com/office/drawing/2014/main" id="{ED37A0B8-6DBD-E9AA-30F7-C536EF035B37}"/>
              </a:ext>
            </a:extLst>
          </p:cNvPr>
          <p:cNvCxnSpPr>
            <a:cxnSpLocks/>
            <a:stCxn id="18" idx="4"/>
          </p:cNvCxnSpPr>
          <p:nvPr/>
        </p:nvCxnSpPr>
        <p:spPr>
          <a:xfrm flipV="1">
            <a:off x="7911714" y="3269236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>
            <a:extLst>
              <a:ext uri="{FF2B5EF4-FFF2-40B4-BE49-F238E27FC236}">
                <a16:creationId xmlns:a16="http://schemas.microsoft.com/office/drawing/2014/main" id="{005C2879-6E95-4486-9597-8ED27EBCF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6391" y="2146465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297B299-740A-5DA7-346F-6BC4D1981F22}"/>
              </a:ext>
            </a:extLst>
          </p:cNvPr>
          <p:cNvSpPr/>
          <p:nvPr/>
        </p:nvSpPr>
        <p:spPr>
          <a:xfrm>
            <a:off x="6294134" y="3266176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r2d3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5541489-5BB5-09B1-56F3-565256833142}"/>
              </a:ext>
            </a:extLst>
          </p:cNvPr>
          <p:cNvSpPr/>
          <p:nvPr/>
        </p:nvSpPr>
        <p:spPr>
          <a:xfrm>
            <a:off x="456823" y="2369929"/>
            <a:ext cx="595277" cy="357403"/>
          </a:xfrm>
          <a:prstGeom prst="ellipse">
            <a:avLst/>
          </a:prstGeom>
          <a:solidFill>
            <a:schemeClr val="bg1"/>
          </a:solidFill>
          <a:ln w="57150">
            <a:solidFill>
              <a:srgbClr val="37B6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i="1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+mj-lt"/>
              </a:rPr>
              <a:t>leaflet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AAC5A-A55B-4B3F-CC39-6556316074B9}"/>
              </a:ext>
            </a:extLst>
          </p:cNvPr>
          <p:cNvCxnSpPr>
            <a:stCxn id="3" idx="6"/>
          </p:cNvCxnSpPr>
          <p:nvPr/>
        </p:nvCxnSpPr>
        <p:spPr>
          <a:xfrm>
            <a:off x="1052100" y="2548631"/>
            <a:ext cx="713879" cy="61946"/>
          </a:xfrm>
          <a:prstGeom prst="line">
            <a:avLst/>
          </a:prstGeom>
          <a:ln w="38100">
            <a:solidFill>
              <a:srgbClr val="37B6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 5">
            <a:extLst>
              <a:ext uri="{FF2B5EF4-FFF2-40B4-BE49-F238E27FC236}">
                <a16:creationId xmlns:a16="http://schemas.microsoft.com/office/drawing/2014/main" id="{DAE2E2C2-BA70-03FF-2C9A-AA6BC9153AD7}"/>
              </a:ext>
            </a:extLst>
          </p:cNvPr>
          <p:cNvSpPr/>
          <p:nvPr/>
        </p:nvSpPr>
        <p:spPr>
          <a:xfrm>
            <a:off x="732915" y="935464"/>
            <a:ext cx="7530627" cy="1869418"/>
          </a:xfrm>
          <a:custGeom>
            <a:avLst/>
            <a:gdLst>
              <a:gd name="connsiteX0" fmla="*/ 6080166 w 6080166"/>
              <a:gd name="connsiteY0" fmla="*/ 1702084 h 1702084"/>
              <a:gd name="connsiteX1" fmla="*/ 2030680 w 6080166"/>
              <a:gd name="connsiteY1" fmla="*/ 15788 h 1702084"/>
              <a:gd name="connsiteX2" fmla="*/ 0 w 6080166"/>
              <a:gd name="connsiteY2" fmla="*/ 1001440 h 1702084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80166 w 6080166"/>
              <a:gd name="connsiteY0" fmla="*/ 1506906 h 1506906"/>
              <a:gd name="connsiteX1" fmla="*/ 3040083 w 6080166"/>
              <a:gd name="connsiteY1" fmla="*/ 22491 h 1506906"/>
              <a:gd name="connsiteX2" fmla="*/ 0 w 6080166"/>
              <a:gd name="connsiteY2" fmla="*/ 806262 h 1506906"/>
              <a:gd name="connsiteX0" fmla="*/ 6092955 w 6092955"/>
              <a:gd name="connsiteY0" fmla="*/ 1711527 h 1711527"/>
              <a:gd name="connsiteX1" fmla="*/ 3040083 w 6092955"/>
              <a:gd name="connsiteY1" fmla="*/ 22491 h 1711527"/>
              <a:gd name="connsiteX2" fmla="*/ 0 w 6092955"/>
              <a:gd name="connsiteY2" fmla="*/ 806262 h 1711527"/>
              <a:gd name="connsiteX0" fmla="*/ 6105743 w 6105743"/>
              <a:gd name="connsiteY0" fmla="*/ 1709618 h 1709618"/>
              <a:gd name="connsiteX1" fmla="*/ 3052871 w 6105743"/>
              <a:gd name="connsiteY1" fmla="*/ 20582 h 1709618"/>
              <a:gd name="connsiteX2" fmla="*/ 0 w 6105743"/>
              <a:gd name="connsiteY2" fmla="*/ 849114 h 1709618"/>
              <a:gd name="connsiteX0" fmla="*/ 6105743 w 6105743"/>
              <a:gd name="connsiteY0" fmla="*/ 1706511 h 1706511"/>
              <a:gd name="connsiteX1" fmla="*/ 3052871 w 6105743"/>
              <a:gd name="connsiteY1" fmla="*/ 17475 h 1706511"/>
              <a:gd name="connsiteX2" fmla="*/ 0 w 6105743"/>
              <a:gd name="connsiteY2" fmla="*/ 846007 h 1706511"/>
              <a:gd name="connsiteX0" fmla="*/ 6105743 w 6105743"/>
              <a:gd name="connsiteY0" fmla="*/ 1644626 h 1644626"/>
              <a:gd name="connsiteX1" fmla="*/ 3199942 w 6105743"/>
              <a:gd name="connsiteY1" fmla="*/ 19534 h 1644626"/>
              <a:gd name="connsiteX2" fmla="*/ 0 w 6105743"/>
              <a:gd name="connsiteY2" fmla="*/ 784122 h 1644626"/>
              <a:gd name="connsiteX0" fmla="*/ 6139890 w 6139890"/>
              <a:gd name="connsiteY0" fmla="*/ 1636216 h 1636216"/>
              <a:gd name="connsiteX1" fmla="*/ 3234089 w 6139890"/>
              <a:gd name="connsiteY1" fmla="*/ 11124 h 1636216"/>
              <a:gd name="connsiteX2" fmla="*/ 0 w 6139890"/>
              <a:gd name="connsiteY2" fmla="*/ 1180561 h 1636216"/>
              <a:gd name="connsiteX0" fmla="*/ 6139890 w 6139890"/>
              <a:gd name="connsiteY0" fmla="*/ 1636725 h 1636725"/>
              <a:gd name="connsiteX1" fmla="*/ 3234089 w 6139890"/>
              <a:gd name="connsiteY1" fmla="*/ 11633 h 1636725"/>
              <a:gd name="connsiteX2" fmla="*/ 0 w 6139890"/>
              <a:gd name="connsiteY2" fmla="*/ 1181070 h 1636725"/>
              <a:gd name="connsiteX0" fmla="*/ 6139890 w 6139890"/>
              <a:gd name="connsiteY0" fmla="*/ 1747111 h 1747111"/>
              <a:gd name="connsiteX1" fmla="*/ 3370675 w 6139890"/>
              <a:gd name="connsiteY1" fmla="*/ 10337 h 1747111"/>
              <a:gd name="connsiteX2" fmla="*/ 0 w 6139890"/>
              <a:gd name="connsiteY2" fmla="*/ 1291456 h 1747111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780408 h 1780408"/>
              <a:gd name="connsiteX1" fmla="*/ 3370675 w 6139890"/>
              <a:gd name="connsiteY1" fmla="*/ 43634 h 1780408"/>
              <a:gd name="connsiteX2" fmla="*/ 0 w 6139890"/>
              <a:gd name="connsiteY2" fmla="*/ 1324753 h 178040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54718 h 1854718"/>
              <a:gd name="connsiteX1" fmla="*/ 3387748 w 6139890"/>
              <a:gd name="connsiteY1" fmla="*/ 41162 h 1854718"/>
              <a:gd name="connsiteX2" fmla="*/ 0 w 6139890"/>
              <a:gd name="connsiteY2" fmla="*/ 1399063 h 1854718"/>
              <a:gd name="connsiteX0" fmla="*/ 6139890 w 6139890"/>
              <a:gd name="connsiteY0" fmla="*/ 1828879 h 1828879"/>
              <a:gd name="connsiteX1" fmla="*/ 3387748 w 6139890"/>
              <a:gd name="connsiteY1" fmla="*/ 15323 h 1828879"/>
              <a:gd name="connsiteX2" fmla="*/ 0 w 6139890"/>
              <a:gd name="connsiteY2" fmla="*/ 1373224 h 1828879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19381 h 1819381"/>
              <a:gd name="connsiteX1" fmla="*/ 3387748 w 6139890"/>
              <a:gd name="connsiteY1" fmla="*/ 5825 h 1819381"/>
              <a:gd name="connsiteX2" fmla="*/ 0 w 6139890"/>
              <a:gd name="connsiteY2" fmla="*/ 1363726 h 1819381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05502 h 1805502"/>
              <a:gd name="connsiteX1" fmla="*/ 3103194 w 6139890"/>
              <a:gd name="connsiteY1" fmla="*/ 5906 h 1805502"/>
              <a:gd name="connsiteX2" fmla="*/ 0 w 6139890"/>
              <a:gd name="connsiteY2" fmla="*/ 1349847 h 1805502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74920 h 1874920"/>
              <a:gd name="connsiteX1" fmla="*/ 3103194 w 6139890"/>
              <a:gd name="connsiteY1" fmla="*/ 5523 h 1874920"/>
              <a:gd name="connsiteX2" fmla="*/ 0 w 6139890"/>
              <a:gd name="connsiteY2" fmla="*/ 1419265 h 1874920"/>
              <a:gd name="connsiteX0" fmla="*/ 6139890 w 6139890"/>
              <a:gd name="connsiteY0" fmla="*/ 1869419 h 1869419"/>
              <a:gd name="connsiteX1" fmla="*/ 3103194 w 6139890"/>
              <a:gd name="connsiteY1" fmla="*/ 22 h 1869419"/>
              <a:gd name="connsiteX2" fmla="*/ 0 w 6139890"/>
              <a:gd name="connsiteY2" fmla="*/ 1413764 h 1869419"/>
              <a:gd name="connsiteX0" fmla="*/ 6139890 w 6139890"/>
              <a:gd name="connsiteY0" fmla="*/ 1869418 h 1869418"/>
              <a:gd name="connsiteX1" fmla="*/ 3103194 w 6139890"/>
              <a:gd name="connsiteY1" fmla="*/ 21 h 1869418"/>
              <a:gd name="connsiteX2" fmla="*/ 0 w 6139890"/>
              <a:gd name="connsiteY2" fmla="*/ 1413763 h 1869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39890" h="1869418">
                <a:moveTo>
                  <a:pt x="6139890" y="1869418"/>
                </a:moveTo>
                <a:cubicBezTo>
                  <a:pt x="5000826" y="486268"/>
                  <a:pt x="4150702" y="5113"/>
                  <a:pt x="3103194" y="21"/>
                </a:cubicBezTo>
                <a:cubicBezTo>
                  <a:pt x="2010159" y="-5071"/>
                  <a:pt x="330700" y="958466"/>
                  <a:pt x="0" y="1413763"/>
                </a:cubicBezTo>
              </a:path>
            </a:pathLst>
          </a:custGeom>
          <a:ln w="57150" cap="rnd">
            <a:solidFill>
              <a:srgbClr val="37B6C4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1117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D3B52D-E478-6B71-6F2F-9BB893AE420D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31A14C-DA5D-A134-90E0-2367AAE5B9FD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E28C209-7CA2-28FE-7753-02346874A9C0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732AD89-7713-653C-0D40-DDE21D82515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9B92AA7-1792-70AF-6296-C6B4D635C879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F7FE3D6-2909-0589-1208-3E32767013FF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5B18608-0AD0-2ECC-7357-4C5967778F0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2DF4D68-307A-E491-AF8F-57FDF6ADBFFC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896F3F2-8868-DFDE-5B94-AB244E48747B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1BBD2A-7AB6-C82D-9A96-BFC2DB02A08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9BDEA-A4F6-FF86-A26F-6B67BDF28AD3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C8A4204-AEA5-4333-3CC1-EDF86A22886D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256E330-3084-9E4B-BDFB-55C8F9ED711C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5CDD64-B2D8-6FE2-86EF-99CBA4EF5D37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EFC0A8-23CD-1632-4519-2DC78611281A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8AFC434-DA14-BE11-A353-B38D5D36B09B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238B04-E889-9ACE-D9FE-E662D77C2B17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96FF686-6098-712F-48CD-E9B708FFF7A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830344-EE92-C0EB-7176-1C8241A5F6D9}"/>
              </a:ext>
            </a:extLst>
          </p:cNvPr>
          <p:cNvSpPr txBox="1"/>
          <p:nvPr/>
        </p:nvSpPr>
        <p:spPr>
          <a:xfrm>
            <a:off x="1634836" y="1219200"/>
            <a:ext cx="936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 building bar plot</a:t>
            </a:r>
          </a:p>
        </p:txBody>
      </p:sp>
    </p:spTree>
    <p:extLst>
      <p:ext uri="{BB962C8B-B14F-4D97-AF65-F5344CB8AC3E}">
        <p14:creationId xmlns:p14="http://schemas.microsoft.com/office/powerpoint/2010/main" val="18541323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B47D-7AF4-55AC-91C4-8C0518C8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C02A5-1B78-CC33-8416-064BBF3DFD0A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563F-BB30-1157-83E6-B4980E7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883"/>
            <a:ext cx="4378036" cy="450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E0745-F898-2C68-671C-EEEDA2236972}"/>
              </a:ext>
            </a:extLst>
          </p:cNvPr>
          <p:cNvSpPr txBox="1"/>
          <p:nvPr/>
        </p:nvSpPr>
        <p:spPr>
          <a:xfrm>
            <a:off x="5696768" y="64701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02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39" y="13378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4870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6EC6-8BF2-3758-5E0D-31A27F2A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E86C9CA-C3AB-FFFC-7B65-B42D1DF9B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A5D16B-BB69-796D-EC69-2694AB1E0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48E197-E9C5-8086-42EE-5F45EC02E1C3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AF67-4B26-0187-29C6-54FBEFB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D617B-9F63-CE4E-33D6-CF1882E16C9E}"/>
              </a:ext>
            </a:extLst>
          </p:cNvPr>
          <p:cNvSpPr txBox="1"/>
          <p:nvPr/>
        </p:nvSpPr>
        <p:spPr>
          <a:xfrm>
            <a:off x="5696768" y="435163"/>
            <a:ext cx="6495232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(happy,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      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geom_bar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(fill=continent==‘Asia’)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17899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7A5D16B-BB69-796D-EC69-2694AB1E04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9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B37D857D-282D-6CFC-F890-3EC83B3A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3D876-76A3-7436-11FB-A233EC51B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935" y="2000733"/>
            <a:ext cx="5409723" cy="43752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70F150-9EA6-9182-EED9-8E016CB2FABB}"/>
              </a:ext>
            </a:extLst>
          </p:cNvPr>
          <p:cNvSpPr/>
          <p:nvPr/>
        </p:nvSpPr>
        <p:spPr>
          <a:xfrm>
            <a:off x="483518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856A-4B3F-2BA9-9214-B8787A75F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86FE-A25C-1E99-4EBB-FB00B10895A1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454545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11CF0-8BC9-8EA6-7284-6FE9BEB3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62" y="2014962"/>
            <a:ext cx="5467669" cy="442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C1040-E3EF-CB40-CAA7-2DB826BEE6F0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 = “Accent”)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67F92-F2BC-AD31-F7D2-129007D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45" y="1708896"/>
            <a:ext cx="5939281" cy="46749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33FA5D-696D-23C1-E6B1-B6B264C57D49}"/>
              </a:ext>
            </a:extLst>
          </p:cNvPr>
          <p:cNvSpPr/>
          <p:nvPr/>
        </p:nvSpPr>
        <p:spPr>
          <a:xfrm>
            <a:off x="6668248" y="1193526"/>
            <a:ext cx="5288974" cy="473805"/>
          </a:xfrm>
          <a:prstGeom prst="roundRect">
            <a:avLst/>
          </a:prstGeom>
          <a:noFill/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EBB6-690A-330B-6E05-8DB0B3ED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5F6BD-3050-0DA8-1CEA-1D86798AD508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F750623-6D99-B260-8061-A916B535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12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42B53C-A769-1F23-A00B-581DA3B94D5E}"/>
              </a:ext>
            </a:extLst>
          </p:cNvPr>
          <p:cNvSpPr/>
          <p:nvPr/>
        </p:nvSpPr>
        <p:spPr>
          <a:xfrm>
            <a:off x="950529" y="3091165"/>
            <a:ext cx="4812710" cy="393192"/>
          </a:xfrm>
          <a:prstGeom prst="roundRect">
            <a:avLst/>
          </a:prstGeom>
          <a:noFill/>
          <a:ln w="19050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0A1F6-00A4-E2AA-6296-133FB8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4644-5868-21FE-BE71-059382DEF70B}"/>
              </a:ext>
            </a:extLst>
          </p:cNvPr>
          <p:cNvSpPr txBox="1"/>
          <p:nvPr/>
        </p:nvSpPr>
        <p:spPr>
          <a:xfrm>
            <a:off x="172023" y="2322741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       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99A5B-AF49-8F86-6429-42FD4F6F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9" y="1384560"/>
            <a:ext cx="6428761" cy="4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964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FCCDAF-F2F0-BFA1-B4DA-DE6C0B3AD4D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E65DA9F-CF87-B133-4E26-B47DBDF91901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FBC2B26-554D-8AD4-11FF-88505832A8BF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CB85B19-EA37-77CA-9896-128E595E13E8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0AAC15B-DC25-B038-4B3A-4DDA85318962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5277EE-12E4-2061-71DD-3F5AB6C121E9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0477-68A6-4395-5CE7-FD06B218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50F99-9B38-2E89-44EE-2DF009A662C5}"/>
              </a:ext>
            </a:extLst>
          </p:cNvPr>
          <p:cNvSpPr txBox="1"/>
          <p:nvPr/>
        </p:nvSpPr>
        <p:spPr>
          <a:xfrm>
            <a:off x="327869" y="562722"/>
            <a:ext cx="5667737" cy="112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02F345-8406-98E5-DE3B-E30B9ED1E317}"/>
              </a:ext>
            </a:extLst>
          </p:cNvPr>
          <p:cNvSpPr/>
          <p:nvPr/>
        </p:nvSpPr>
        <p:spPr>
          <a:xfrm>
            <a:off x="6992815" y="1691749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37F61-2261-E579-2BC7-60C9546E3B25}"/>
              </a:ext>
            </a:extLst>
          </p:cNvPr>
          <p:cNvSpPr txBox="1"/>
          <p:nvPr/>
        </p:nvSpPr>
        <p:spPr>
          <a:xfrm>
            <a:off x="6196396" y="56272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6D2AC-5CB2-EA06-16EB-970BD4B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714730" y="2220500"/>
            <a:ext cx="5140946" cy="43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E2F-7DBE-382E-38B5-C6DE2224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6"/>
          <a:stretch/>
        </p:blipFill>
        <p:spPr>
          <a:xfrm>
            <a:off x="6541663" y="2220500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29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951A58-6372-947F-68F4-B46309584CA3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4F61307-6089-D617-53DD-E6A4F6F81320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1CD8771-5193-B776-688E-08E9B0A420F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8BE6A6-45AC-F8EE-CE21-4550BD403E2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10C735-DC7C-4A5F-0C0E-15E1BE14132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B8AE87D-E6DC-58B0-B3FE-0FDDB61B1A57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155477-2403-04E1-345C-D44FF13A31EF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C0950D-C71E-23BA-C03B-B773B4056B9F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DBDDF4B-A21E-1493-BAED-51AF0C4A2BC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838BEE7-C798-34F4-1DEB-44884C551912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BC0DF86-6BFD-2B9F-A2B9-3078FA8233F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D5BED5-1645-A48A-93C0-8F5A52D5C31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8B27A2-22E9-D9E9-70EC-E72B3A9E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D76900-8466-E853-B21B-7104535490AF}"/>
              </a:ext>
            </a:extLst>
          </p:cNvPr>
          <p:cNvSpPr txBox="1"/>
          <p:nvPr/>
        </p:nvSpPr>
        <p:spPr>
          <a:xfrm>
            <a:off x="264519" y="52755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3F4F3DF-4F96-EBEC-F093-51928D671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9958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783B703-8319-F8CD-D10C-07D9E2F6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552F4-D446-2E4F-1B94-9EF24C02942B}"/>
              </a:ext>
            </a:extLst>
          </p:cNvPr>
          <p:cNvSpPr txBox="1"/>
          <p:nvPr/>
        </p:nvSpPr>
        <p:spPr>
          <a:xfrm>
            <a:off x="264519" y="527551"/>
            <a:ext cx="6025098" cy="242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theme(</a:t>
            </a:r>
            <a:r>
              <a:rPr lang="en-US" sz="1600" dirty="0" err="1">
                <a:latin typeface="Monaco" pitchFamily="2" charset="77"/>
              </a:rPr>
              <a:t>axis.line.x.bottom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              </a:t>
            </a:r>
            <a:r>
              <a:rPr lang="en-US" sz="1600" dirty="0" err="1">
                <a:latin typeface="Monaco" pitchFamily="2" charset="77"/>
              </a:rPr>
              <a:t>axis.line.y.left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8248-FCB8-7A7B-0B20-59395B47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57F8C1-518D-1980-E6EA-D1D9A19A64CD}"/>
              </a:ext>
            </a:extLst>
          </p:cNvPr>
          <p:cNvSpPr/>
          <p:nvPr/>
        </p:nvSpPr>
        <p:spPr>
          <a:xfrm>
            <a:off x="1072662" y="2198077"/>
            <a:ext cx="5140946" cy="931985"/>
          </a:xfrm>
          <a:prstGeom prst="roundRect">
            <a:avLst/>
          </a:prstGeom>
          <a:noFill/>
          <a:ln w="19050">
            <a:solidFill>
              <a:schemeClr val="accent1">
                <a:shade val="15000"/>
                <a:alpha val="807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4177-8B5C-33EF-0CF2-80BD4F909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9116"/>
          <a:stretch/>
        </p:blipFill>
        <p:spPr>
          <a:xfrm>
            <a:off x="6365626" y="1411607"/>
            <a:ext cx="4923697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69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2BFC170-AD2B-B795-0993-ECFA22045070}"/>
              </a:ext>
            </a:extLst>
          </p:cNvPr>
          <p:cNvSpPr/>
          <p:nvPr/>
        </p:nvSpPr>
        <p:spPr>
          <a:xfrm>
            <a:off x="674652" y="2735656"/>
            <a:ext cx="10277856" cy="9112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solidFill>
                  <a:srgbClr val="C45344"/>
                </a:solidFill>
              </a:rPr>
              <a:t>github.com</a:t>
            </a:r>
            <a:r>
              <a:rPr lang="en-US" sz="3600" dirty="0">
                <a:solidFill>
                  <a:srgbClr val="C45344"/>
                </a:solidFill>
              </a:rPr>
              <a:t>/</a:t>
            </a:r>
            <a:r>
              <a:rPr lang="en-US" sz="3600" dirty="0" err="1">
                <a:solidFill>
                  <a:srgbClr val="C45344"/>
                </a:solidFill>
              </a:rPr>
              <a:t>laurennichols</a:t>
            </a:r>
            <a:r>
              <a:rPr lang="en-US" sz="3600" dirty="0">
                <a:solidFill>
                  <a:srgbClr val="C45344"/>
                </a:solidFill>
              </a:rPr>
              <a:t>/ggplot2_workshop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44427</TotalTime>
  <Words>2443</Words>
  <Application>Microsoft Macintosh PowerPoint</Application>
  <PresentationFormat>Widescreen</PresentationFormat>
  <Paragraphs>567</Paragraphs>
  <Slides>86</Slides>
  <Notes>24</Notes>
  <HiddenSlides>13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16</cp:revision>
  <cp:lastPrinted>2023-08-24T18:51:06Z</cp:lastPrinted>
  <dcterms:created xsi:type="dcterms:W3CDTF">2023-08-24T18:44:09Z</dcterms:created>
  <dcterms:modified xsi:type="dcterms:W3CDTF">2024-08-21T15:31:33Z</dcterms:modified>
</cp:coreProperties>
</file>